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3" r:id="rId3"/>
    <p:sldMasterId id="2147483667" r:id="rId4"/>
    <p:sldMasterId id="2147483671" r:id="rId5"/>
    <p:sldMasterId id="2147483679" r:id="rId6"/>
    <p:sldMasterId id="2147483710" r:id="rId7"/>
    <p:sldMasterId id="2147483725" r:id="rId8"/>
  </p:sldMasterIdLst>
  <p:notesMasterIdLst>
    <p:notesMasterId r:id="rId18"/>
  </p:notesMasterIdLst>
  <p:handoutMasterIdLst>
    <p:handoutMasterId r:id="rId19"/>
  </p:handoutMasterIdLst>
  <p:sldIdLst>
    <p:sldId id="262" r:id="rId9"/>
    <p:sldId id="535" r:id="rId10"/>
    <p:sldId id="536" r:id="rId11"/>
    <p:sldId id="540" r:id="rId12"/>
    <p:sldId id="538" r:id="rId13"/>
    <p:sldId id="539" r:id="rId14"/>
    <p:sldId id="542" r:id="rId15"/>
    <p:sldId id="543" r:id="rId16"/>
    <p:sldId id="541" r:id="rId17"/>
  </p:sldIdLst>
  <p:sldSz cx="9144000" cy="5143500" type="screen16x9"/>
  <p:notesSz cx="4565650" cy="67992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6B98F39-8307-4050-AC39-D1931F65CA42}">
          <p14:sldIdLst>
            <p14:sldId id="262"/>
            <p14:sldId id="535"/>
            <p14:sldId id="536"/>
            <p14:sldId id="540"/>
            <p14:sldId id="538"/>
            <p14:sldId id="539"/>
            <p14:sldId id="542"/>
            <p14:sldId id="543"/>
            <p14:sldId id="541"/>
          </p14:sldIdLst>
        </p14:section>
        <p14:section name="Section sans titre" id="{CB8E654F-C9C4-41A4-B638-FBDD19790CB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14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900"/>
    <a:srgbClr val="003B8E"/>
    <a:srgbClr val="338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2" autoAdjust="0"/>
    <p:restoredTop sz="80114" autoAdjust="0"/>
  </p:normalViewPr>
  <p:slideViewPr>
    <p:cSldViewPr>
      <p:cViewPr varScale="1">
        <p:scale>
          <a:sx n="117" d="100"/>
          <a:sy n="117" d="100"/>
        </p:scale>
        <p:origin x="97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68"/>
    </p:cViewPr>
  </p:sorterViewPr>
  <p:notesViewPr>
    <p:cSldViewPr>
      <p:cViewPr varScale="1">
        <p:scale>
          <a:sx n="78" d="100"/>
          <a:sy n="78" d="100"/>
        </p:scale>
        <p:origin x="3978" y="108"/>
      </p:cViewPr>
      <p:guideLst>
        <p:guide orient="horz" pos="2142"/>
        <p:guide pos="14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484" cy="341322"/>
          </a:xfrm>
          <a:prstGeom prst="rect">
            <a:avLst/>
          </a:prstGeom>
        </p:spPr>
        <p:txBody>
          <a:bodyPr vert="horz" lIns="62108" tIns="31054" rIns="62108" bIns="31054" rtlCol="0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2586100" y="0"/>
            <a:ext cx="1978484" cy="341322"/>
          </a:xfrm>
          <a:prstGeom prst="rect">
            <a:avLst/>
          </a:prstGeom>
        </p:spPr>
        <p:txBody>
          <a:bodyPr vert="horz" lIns="62108" tIns="31054" rIns="62108" bIns="31054" rtlCol="0"/>
          <a:lstStyle>
            <a:lvl1pPr algn="r">
              <a:defRPr sz="800"/>
            </a:lvl1pPr>
          </a:lstStyle>
          <a:p>
            <a:fld id="{B755E971-2E4F-4FAC-AFAB-432EE5BF6AB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7943"/>
            <a:ext cx="1978484" cy="341322"/>
          </a:xfrm>
          <a:prstGeom prst="rect">
            <a:avLst/>
          </a:prstGeom>
        </p:spPr>
        <p:txBody>
          <a:bodyPr vert="horz" lIns="62108" tIns="31054" rIns="62108" bIns="31054" rtlCol="0" anchor="b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2586100" y="6457943"/>
            <a:ext cx="1978484" cy="341322"/>
          </a:xfrm>
          <a:prstGeom prst="rect">
            <a:avLst/>
          </a:prstGeom>
        </p:spPr>
        <p:txBody>
          <a:bodyPr vert="horz" lIns="62108" tIns="31054" rIns="62108" bIns="31054" rtlCol="0" anchor="b"/>
          <a:lstStyle>
            <a:lvl1pPr algn="r">
              <a:defRPr sz="800"/>
            </a:lvl1pPr>
          </a:lstStyle>
          <a:p>
            <a:fld id="{581947C0-1345-47C8-A71A-4CCA59970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04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1978448" cy="339963"/>
          </a:xfrm>
          <a:prstGeom prst="rect">
            <a:avLst/>
          </a:prstGeom>
        </p:spPr>
        <p:txBody>
          <a:bodyPr vert="horz" lIns="62108" tIns="31054" rIns="62108" bIns="31054" rtlCol="0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586147" y="2"/>
            <a:ext cx="1978448" cy="339963"/>
          </a:xfrm>
          <a:prstGeom prst="rect">
            <a:avLst/>
          </a:prstGeom>
        </p:spPr>
        <p:txBody>
          <a:bodyPr vert="horz" lIns="62108" tIns="31054" rIns="62108" bIns="31054" rtlCol="0"/>
          <a:lstStyle>
            <a:lvl1pPr algn="r">
              <a:defRPr sz="800"/>
            </a:lvl1pPr>
          </a:lstStyle>
          <a:p>
            <a:fld id="{08FF09EF-4025-4D9B-BFF0-71892AA7CA23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5875" y="509588"/>
            <a:ext cx="45339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108" tIns="31054" rIns="62108" bIns="310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456565" y="3229650"/>
            <a:ext cx="3652520" cy="3059668"/>
          </a:xfrm>
          <a:prstGeom prst="rect">
            <a:avLst/>
          </a:prstGeom>
        </p:spPr>
        <p:txBody>
          <a:bodyPr vert="horz" lIns="62108" tIns="31054" rIns="62108" bIns="3105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8122"/>
            <a:ext cx="1978448" cy="339963"/>
          </a:xfrm>
          <a:prstGeom prst="rect">
            <a:avLst/>
          </a:prstGeom>
        </p:spPr>
        <p:txBody>
          <a:bodyPr vert="horz" lIns="62108" tIns="31054" rIns="62108" bIns="31054" rtlCol="0" anchor="b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586147" y="6458122"/>
            <a:ext cx="1978448" cy="339963"/>
          </a:xfrm>
          <a:prstGeom prst="rect">
            <a:avLst/>
          </a:prstGeom>
        </p:spPr>
        <p:txBody>
          <a:bodyPr vert="horz" lIns="62108" tIns="31054" rIns="62108" bIns="31054" rtlCol="0" anchor="b"/>
          <a:lstStyle>
            <a:lvl1pPr algn="r">
              <a:defRPr sz="800"/>
            </a:lvl1pPr>
          </a:lstStyle>
          <a:p>
            <a:fld id="{F4244CE0-13E9-47C5-B632-EEA9A88F6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12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4CE0-13E9-47C5-B632-EEA9A88F6A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86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" y="509588"/>
            <a:ext cx="4533900" cy="25511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4CE0-13E9-47C5-B632-EEA9A88F6A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" y="509588"/>
            <a:ext cx="4533900" cy="25511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4CE0-13E9-47C5-B632-EEA9A88F6A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3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Sans photo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5666" y="987574"/>
            <a:ext cx="8856984" cy="1260000"/>
          </a:xfrm>
          <a:prstGeom prst="rect">
            <a:avLst/>
          </a:prstGeom>
          <a:solidFill>
            <a:srgbClr val="003B8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6"/>
          <p:cNvSpPr>
            <a:spLocks noGrp="1"/>
          </p:cNvSpPr>
          <p:nvPr>
            <p:ph type="title" hasCustomPrompt="1"/>
          </p:nvPr>
        </p:nvSpPr>
        <p:spPr>
          <a:xfrm>
            <a:off x="145604" y="987574"/>
            <a:ext cx="885698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55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" y="0"/>
            <a:ext cx="4064828" cy="5143500"/>
          </a:xfrm>
          <a:prstGeom prst="rect">
            <a:avLst/>
          </a:prstGeom>
        </p:spPr>
      </p:pic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TITRE 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872496" y="979268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2424113" algn="l" defTabSz="2160000" rtl="0" eaLnBrk="1" latinLnBrk="0" hangingPunct="1">
              <a:spcBef>
                <a:spcPct val="0"/>
              </a:spcBef>
              <a:buNone/>
              <a:tabLst>
                <a:tab pos="2160000" algn="l"/>
              </a:tabLst>
              <a:defRPr lang="fr-FR" sz="2800" b="1" kern="1200" baseline="0" dirty="0" smtClean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algn="l"/>
            <a:r>
              <a:rPr lang="fr-FR" dirty="0" smtClean="0"/>
              <a:t>TITRE DE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25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1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6686"/>
            <a:ext cx="3096768" cy="3310128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31034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1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" y="0"/>
            <a:ext cx="1334629" cy="5143500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300">
                <a:solidFill>
                  <a:srgbClr val="003B8E"/>
                </a:solidFill>
              </a:defRPr>
            </a:lvl2pPr>
            <a:lvl3pPr>
              <a:defRPr sz="1200">
                <a:solidFill>
                  <a:srgbClr val="33892D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rgbClr val="F399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48714" y="267494"/>
            <a:ext cx="7129549" cy="72008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1165225" algn="l" defTabSz="1152000" rtl="0" eaLnBrk="1" latinLnBrk="0" hangingPunct="1">
              <a:spcBef>
                <a:spcPct val="0"/>
              </a:spcBef>
              <a:buNone/>
              <a:tabLst>
                <a:tab pos="1152000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indent="1165225" algn="l">
              <a:tabLst>
                <a:tab pos="714375" algn="l"/>
              </a:tabLst>
            </a:pPr>
            <a:r>
              <a:rPr lang="fr-FR" dirty="0" smtClean="0"/>
              <a:t>Titre de la slide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87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2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" y="0"/>
            <a:ext cx="4064828" cy="5143500"/>
          </a:xfrm>
          <a:prstGeom prst="rect">
            <a:avLst/>
          </a:prstGeom>
        </p:spPr>
      </p:pic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TITRE 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872496" y="979268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2424113" algn="l" defTabSz="2160000" rtl="0" eaLnBrk="1" latinLnBrk="0" hangingPunct="1">
              <a:spcBef>
                <a:spcPct val="0"/>
              </a:spcBef>
              <a:buNone/>
              <a:tabLst>
                <a:tab pos="2160000" algn="l"/>
              </a:tabLst>
              <a:defRPr lang="fr-FR" sz="2800" b="1" kern="1200" baseline="0" dirty="0" smtClean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algn="l"/>
            <a:r>
              <a:rPr lang="fr-FR" dirty="0" smtClean="0"/>
              <a:t>TITRE DE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922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2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6686"/>
            <a:ext cx="3096768" cy="3310128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70597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2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" y="0"/>
            <a:ext cx="1334629" cy="5143500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300">
                <a:solidFill>
                  <a:srgbClr val="003B8E"/>
                </a:solidFill>
              </a:defRPr>
            </a:lvl2pPr>
            <a:lvl3pPr>
              <a:defRPr sz="1200">
                <a:solidFill>
                  <a:srgbClr val="33892D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rgbClr val="F399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48714" y="267494"/>
            <a:ext cx="7129549" cy="72008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1165225" algn="l" defTabSz="1152000" rtl="0" eaLnBrk="1" latinLnBrk="0" hangingPunct="1">
              <a:spcBef>
                <a:spcPct val="0"/>
              </a:spcBef>
              <a:buNone/>
              <a:tabLst>
                <a:tab pos="1152000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indent="1165225" algn="l">
              <a:tabLst>
                <a:tab pos="714375" algn="l"/>
              </a:tabLst>
            </a:pPr>
            <a:r>
              <a:rPr lang="fr-FR" dirty="0" smtClean="0"/>
              <a:t>Titre de la slide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43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Andra - Photo libre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0" y="-7938"/>
            <a:ext cx="4070350" cy="51720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TITRE 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872496" y="979268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2424113" algn="l" defTabSz="2160000" rtl="0" eaLnBrk="1" latinLnBrk="0" hangingPunct="1">
              <a:spcBef>
                <a:spcPct val="0"/>
              </a:spcBef>
              <a:buNone/>
              <a:tabLst>
                <a:tab pos="2160000" algn="l"/>
              </a:tabLst>
              <a:defRPr lang="fr-FR" sz="2800" b="1" kern="1200" baseline="0" dirty="0" smtClean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algn="l"/>
            <a:r>
              <a:rPr lang="fr-FR" dirty="0" smtClean="0"/>
              <a:t>TITRE DE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52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Andra - Photo libre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679449" y="919780"/>
            <a:ext cx="3096000" cy="3312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10345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Andra - Photo lib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" y="-4763"/>
            <a:ext cx="1331640" cy="514826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300">
                <a:solidFill>
                  <a:srgbClr val="003B8E"/>
                </a:solidFill>
              </a:defRPr>
            </a:lvl2pPr>
            <a:lvl3pPr>
              <a:defRPr sz="1200">
                <a:solidFill>
                  <a:srgbClr val="33892D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rgbClr val="F399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8714" y="267494"/>
            <a:ext cx="7129549" cy="72008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1165225" algn="l" defTabSz="1152000" rtl="0" eaLnBrk="1" latinLnBrk="0" hangingPunct="1">
              <a:spcBef>
                <a:spcPct val="0"/>
              </a:spcBef>
              <a:buNone/>
              <a:tabLst>
                <a:tab pos="1152000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indent="1165225" algn="l">
              <a:tabLst>
                <a:tab pos="714375" algn="l"/>
              </a:tabLst>
            </a:pPr>
            <a:r>
              <a:rPr lang="fr-FR" dirty="0" smtClean="0"/>
              <a:t>Titre de la slide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61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3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" y="0"/>
            <a:ext cx="4064827" cy="5143500"/>
          </a:xfrm>
          <a:prstGeom prst="rect">
            <a:avLst/>
          </a:prstGeom>
        </p:spPr>
      </p:pic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TITRE 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872496" y="979268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2424113" algn="l" defTabSz="2160000" rtl="0" eaLnBrk="1" latinLnBrk="0" hangingPunct="1">
              <a:spcBef>
                <a:spcPct val="0"/>
              </a:spcBef>
              <a:buNone/>
              <a:tabLst>
                <a:tab pos="2160000" algn="l"/>
              </a:tabLst>
              <a:defRPr lang="fr-FR" sz="2800" b="1" kern="1200" baseline="0" dirty="0" smtClean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algn="l"/>
            <a:r>
              <a:rPr lang="fr-FR" dirty="0" smtClean="0"/>
              <a:t>TITRE DE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Sans photo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318084" y="915566"/>
            <a:ext cx="4896544" cy="4320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18084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79512" y="919780"/>
            <a:ext cx="72008" cy="1116000"/>
          </a:xfrm>
          <a:prstGeom prst="rect">
            <a:avLst/>
          </a:prstGeom>
          <a:solidFill>
            <a:srgbClr val="003B8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77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3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6686"/>
            <a:ext cx="3096768" cy="3310128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141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3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" y="0"/>
            <a:ext cx="1334628" cy="5143500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300">
                <a:solidFill>
                  <a:srgbClr val="003B8E"/>
                </a:solidFill>
              </a:defRPr>
            </a:lvl2pPr>
            <a:lvl3pPr>
              <a:defRPr sz="1200">
                <a:solidFill>
                  <a:srgbClr val="33892D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rgbClr val="F399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48714" y="267494"/>
            <a:ext cx="7129549" cy="72008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1165225" algn="l" defTabSz="1152000" rtl="0" eaLnBrk="1" latinLnBrk="0" hangingPunct="1">
              <a:spcBef>
                <a:spcPct val="0"/>
              </a:spcBef>
              <a:buNone/>
              <a:tabLst>
                <a:tab pos="1152000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indent="1165225" algn="l">
              <a:tabLst>
                <a:tab pos="714375" algn="l"/>
              </a:tabLst>
            </a:pPr>
            <a:r>
              <a:rPr lang="fr-FR" dirty="0" smtClean="0"/>
              <a:t>Titre de la slide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70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Andra - Photo libre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0" y="-7938"/>
            <a:ext cx="4070350" cy="51720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TITRE 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872496" y="979268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2424113" algn="l" defTabSz="2160000" rtl="0" eaLnBrk="1" latinLnBrk="0" hangingPunct="1">
              <a:spcBef>
                <a:spcPct val="0"/>
              </a:spcBef>
              <a:buNone/>
              <a:tabLst>
                <a:tab pos="2160000" algn="l"/>
              </a:tabLst>
              <a:defRPr lang="fr-FR" sz="2800" b="1" kern="1200" baseline="0" dirty="0" smtClean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algn="l"/>
            <a:r>
              <a:rPr lang="fr-FR" dirty="0" smtClean="0"/>
              <a:t>TITRE DE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52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Andra - Photo libre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679449" y="919780"/>
            <a:ext cx="3096000" cy="3312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10345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Andra - Photo lib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" y="-4763"/>
            <a:ext cx="1331640" cy="514826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300">
                <a:solidFill>
                  <a:srgbClr val="003B8E"/>
                </a:solidFill>
              </a:defRPr>
            </a:lvl2pPr>
            <a:lvl3pPr>
              <a:defRPr sz="1200">
                <a:solidFill>
                  <a:srgbClr val="33892D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rgbClr val="F399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8714" y="267494"/>
            <a:ext cx="7129549" cy="72008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1165225" algn="l" defTabSz="1152000" rtl="0" eaLnBrk="1" latinLnBrk="0" hangingPunct="1">
              <a:spcBef>
                <a:spcPct val="0"/>
              </a:spcBef>
              <a:buNone/>
              <a:tabLst>
                <a:tab pos="1152000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indent="1165225" algn="l">
              <a:tabLst>
                <a:tab pos="714375" algn="l"/>
              </a:tabLst>
            </a:pPr>
            <a:r>
              <a:rPr lang="fr-FR" dirty="0" smtClean="0"/>
              <a:t>Titre de la slide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61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4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" y="0"/>
            <a:ext cx="4064828" cy="5143500"/>
          </a:xfrm>
          <a:prstGeom prst="rect">
            <a:avLst/>
          </a:prstGeom>
        </p:spPr>
      </p:pic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TITRE 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72496" y="979268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2424113" algn="l" defTabSz="2160000" rtl="0" eaLnBrk="1" latinLnBrk="0" hangingPunct="1">
              <a:spcBef>
                <a:spcPct val="0"/>
              </a:spcBef>
              <a:buNone/>
              <a:tabLst>
                <a:tab pos="2160000" algn="l"/>
              </a:tabLst>
              <a:defRPr lang="fr-FR" sz="2800" b="1" kern="1200" baseline="0" dirty="0" smtClean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algn="l"/>
            <a:r>
              <a:rPr lang="fr-FR" dirty="0" smtClean="0"/>
              <a:t>TITRE DE PRÉSENTATION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70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4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6686"/>
            <a:ext cx="3096768" cy="3310128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6917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4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" y="0"/>
            <a:ext cx="1334629" cy="5143500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300">
                <a:solidFill>
                  <a:srgbClr val="003B8E"/>
                </a:solidFill>
              </a:defRPr>
            </a:lvl2pPr>
            <a:lvl3pPr>
              <a:defRPr sz="1200">
                <a:solidFill>
                  <a:srgbClr val="33892D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rgbClr val="F399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48714" y="267494"/>
            <a:ext cx="7129549" cy="72008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1165225" algn="l" defTabSz="1152000" rtl="0" eaLnBrk="1" latinLnBrk="0" hangingPunct="1">
              <a:spcBef>
                <a:spcPct val="0"/>
              </a:spcBef>
              <a:buNone/>
              <a:tabLst>
                <a:tab pos="1152000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indent="1165225" algn="l">
              <a:tabLst>
                <a:tab pos="714375" algn="l"/>
              </a:tabLst>
            </a:pPr>
            <a:r>
              <a:rPr lang="fr-FR" dirty="0" smtClean="0"/>
              <a:t>Titre de la slide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05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282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376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Sans photo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144000" y="267494"/>
            <a:ext cx="7128000" cy="72008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algn="l">
              <a:tabLst>
                <a:tab pos="714375" algn="l"/>
              </a:tabLst>
              <a:defRPr sz="210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de la slide 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44000" y="1059582"/>
            <a:ext cx="8892496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300">
                <a:solidFill>
                  <a:srgbClr val="003B8E"/>
                </a:solidFill>
              </a:defRPr>
            </a:lvl2pPr>
            <a:lvl3pPr>
              <a:defRPr sz="1200" baseline="0">
                <a:solidFill>
                  <a:srgbClr val="33892D"/>
                </a:solidFill>
              </a:defRPr>
            </a:lvl3pPr>
            <a:lvl4pPr marL="1543050" indent="-171450">
              <a:buFont typeface="Wingdings" panose="05000000000000000000" pitchFamily="2" charset="2"/>
              <a:buChar char="§"/>
              <a:defRPr sz="1100">
                <a:solidFill>
                  <a:srgbClr val="F399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23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0285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365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508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767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0628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690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2384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0979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045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Andra - Photo libre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0" y="-7938"/>
            <a:ext cx="4070350" cy="51720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TITRE 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872496" y="979268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2424113" algn="l" defTabSz="2160000" rtl="0" eaLnBrk="1" latinLnBrk="0" hangingPunct="1">
              <a:spcBef>
                <a:spcPct val="0"/>
              </a:spcBef>
              <a:buNone/>
              <a:tabLst>
                <a:tab pos="2160000" algn="l"/>
              </a:tabLst>
              <a:defRPr lang="fr-FR" sz="2800" b="1" kern="1200" baseline="0" dirty="0" smtClean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algn="l"/>
            <a:r>
              <a:rPr lang="fr-FR" dirty="0" smtClean="0"/>
              <a:t>TITRE DE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52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Andra - Photo libre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0" y="-7938"/>
            <a:ext cx="4070350" cy="51720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TITRE 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872496" y="979268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2424113" algn="l" defTabSz="2160000" rtl="0" eaLnBrk="1" latinLnBrk="0" hangingPunct="1">
              <a:spcBef>
                <a:spcPct val="0"/>
              </a:spcBef>
              <a:buNone/>
              <a:tabLst>
                <a:tab pos="2160000" algn="l"/>
              </a:tabLst>
              <a:defRPr lang="fr-FR" sz="2800" b="1" kern="1200" baseline="0" dirty="0" smtClean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algn="l"/>
            <a:r>
              <a:rPr lang="fr-FR" dirty="0" smtClean="0"/>
              <a:t>TITRE DE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52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Andra - Photo lib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" y="-4763"/>
            <a:ext cx="1331640" cy="514826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300">
                <a:solidFill>
                  <a:srgbClr val="003B8E"/>
                </a:solidFill>
              </a:defRPr>
            </a:lvl2pPr>
            <a:lvl3pPr>
              <a:defRPr sz="1200">
                <a:solidFill>
                  <a:srgbClr val="33892D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rgbClr val="F399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8714" y="267494"/>
            <a:ext cx="7129549" cy="72008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1165225" algn="l" defTabSz="1152000" rtl="0" eaLnBrk="1" latinLnBrk="0" hangingPunct="1">
              <a:spcBef>
                <a:spcPct val="0"/>
              </a:spcBef>
              <a:buNone/>
              <a:tabLst>
                <a:tab pos="1152000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indent="1165225" algn="l">
              <a:tabLst>
                <a:tab pos="714375" algn="l"/>
              </a:tabLst>
            </a:pPr>
            <a:r>
              <a:rPr lang="fr-FR" dirty="0" smtClean="0"/>
              <a:t>Titre de la slide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61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a T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00334"/>
            <a:ext cx="6400800" cy="40933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C40098"/>
                </a:solidFill>
                <a:latin typeface="Lucida San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464594"/>
            <a:ext cx="8229600" cy="428628"/>
          </a:xfrm>
        </p:spPr>
        <p:txBody>
          <a:bodyPr>
            <a:normAutofit/>
          </a:bodyPr>
          <a:lstStyle>
            <a:lvl1pPr algn="ctr">
              <a:defRPr sz="2100" b="1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2857488" y="3323533"/>
            <a:ext cx="3429024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C40098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57224" y="4840836"/>
            <a:ext cx="1338512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sz="488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mtClean="0"/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536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dra Chap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64593"/>
            <a:ext cx="7772400" cy="375050"/>
          </a:xfrm>
        </p:spPr>
        <p:txBody>
          <a:bodyPr anchor="t">
            <a:normAutofit/>
          </a:bodyPr>
          <a:lstStyle>
            <a:lvl1pPr algn="ctr">
              <a:defRPr sz="18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839642"/>
            <a:ext cx="7772400" cy="46553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800">
                <a:solidFill>
                  <a:srgbClr val="C40098"/>
                </a:solidFill>
                <a:latin typeface="Lucida Sans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43768" y="4840836"/>
            <a:ext cx="1460680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sz="488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97073" y="4840836"/>
            <a:ext cx="519130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525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57224" y="4840836"/>
            <a:ext cx="1338512" cy="273844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8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CMHM/IT/18-0116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10015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dra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535781" algn="l"/>
              </a:tabLst>
              <a:defRPr>
                <a:latin typeface="Lucida Sans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51310"/>
            <a:ext cx="8334375" cy="3643313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  <a:lvl2pPr>
              <a:defRPr baseline="0">
                <a:latin typeface="Lucida Sans" pitchFamily="34" charset="0"/>
              </a:defRPr>
            </a:lvl2pPr>
            <a:lvl3pPr>
              <a:defRPr>
                <a:latin typeface="Lucida Sans" pitchFamily="34" charset="0"/>
              </a:defRPr>
            </a:lvl3pPr>
            <a:lvl4pPr>
              <a:defRPr baseline="0">
                <a:latin typeface="Lucida Sans" pitchFamily="34" charset="0"/>
              </a:defRPr>
            </a:lvl4pPr>
            <a:lvl5pPr>
              <a:defRPr i="1">
                <a:latin typeface="Lucida Sans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3768" y="4840836"/>
            <a:ext cx="1388672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sz="488" b="1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010" y="4840836"/>
            <a:ext cx="519130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525" b="1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57224" y="4840836"/>
            <a:ext cx="1338512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488" b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mtClean="0"/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171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ndra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51310"/>
            <a:ext cx="4038600" cy="3643313"/>
          </a:xfrm>
        </p:spPr>
        <p:txBody>
          <a:bodyPr/>
          <a:lstStyle>
            <a:lvl1pPr>
              <a:defRPr sz="1500">
                <a:latin typeface="Lucida Sans" pitchFamily="34" charset="0"/>
              </a:defRPr>
            </a:lvl1pPr>
            <a:lvl2pPr marL="132300" indent="-186300">
              <a:spcBef>
                <a:spcPts val="450"/>
              </a:spcBef>
              <a:defRPr sz="1350">
                <a:latin typeface="Lucida Sans" pitchFamily="34" charset="0"/>
              </a:defRPr>
            </a:lvl2pPr>
            <a:lvl3pPr marL="398860" indent="-194072">
              <a:defRPr sz="1275">
                <a:latin typeface="Lucida Sans" pitchFamily="34" charset="0"/>
              </a:defRPr>
            </a:lvl3pPr>
            <a:lvl4pPr marL="603647" indent="-133350">
              <a:defRPr sz="1200" baseline="0">
                <a:latin typeface="Lucida Sans" pitchFamily="34" charset="0"/>
              </a:defRPr>
            </a:lvl4pPr>
            <a:lvl5pPr marL="736997" indent="-133350">
              <a:defRPr sz="1050">
                <a:latin typeface="Lucida Sans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8242" y="951310"/>
            <a:ext cx="4038600" cy="3643313"/>
          </a:xfrm>
        </p:spPr>
        <p:txBody>
          <a:bodyPr/>
          <a:lstStyle>
            <a:lvl1pPr>
              <a:defRPr sz="1500">
                <a:latin typeface="Lucida Sans" pitchFamily="34" charset="0"/>
              </a:defRPr>
            </a:lvl1pPr>
            <a:lvl2pPr marL="132300" indent="-186300">
              <a:defRPr lang="fr-FR" sz="1350" kern="1200" dirty="0" smtClean="0">
                <a:solidFill>
                  <a:srgbClr val="C40098"/>
                </a:solidFill>
                <a:latin typeface="Lucida Sans" pitchFamily="34" charset="0"/>
                <a:ea typeface="+mn-ea"/>
                <a:cs typeface="+mn-cs"/>
              </a:defRPr>
            </a:lvl2pPr>
            <a:lvl3pPr marL="399600" indent="-194400">
              <a:defRPr lang="fr-FR" sz="1275" kern="1200" baseline="0" dirty="0" smtClean="0">
                <a:solidFill>
                  <a:srgbClr val="33892D"/>
                </a:solidFill>
                <a:latin typeface="Lucida Sans" pitchFamily="34" charset="0"/>
                <a:ea typeface="+mn-ea"/>
                <a:cs typeface="+mn-cs"/>
              </a:defRPr>
            </a:lvl3pPr>
            <a:lvl4pPr marL="618300">
              <a:defRPr lang="fr-FR" sz="1125" i="0" kern="1200" baseline="0" dirty="0" smtClean="0">
                <a:solidFill>
                  <a:srgbClr val="F39900"/>
                </a:solidFill>
                <a:latin typeface="Lucida Sans" pitchFamily="34" charset="0"/>
                <a:ea typeface="+mn-ea"/>
                <a:cs typeface="+mn-cs"/>
              </a:defRPr>
            </a:lvl4pPr>
            <a:lvl5pPr marL="736997" indent="-133350">
              <a:defRPr sz="1050">
                <a:latin typeface="Lucida Sans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43768" y="4840836"/>
            <a:ext cx="1388672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sz="488" b="1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010" y="4840836"/>
            <a:ext cx="519130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525" b="1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57224" y="4840836"/>
            <a:ext cx="1338512" cy="273844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8" b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CMHM/IT/18-0116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288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Andra - Photo libre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679449" y="919780"/>
            <a:ext cx="3096000" cy="3312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10345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Andra - Photo lib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" y="-4763"/>
            <a:ext cx="1331640" cy="514826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300">
                <a:solidFill>
                  <a:srgbClr val="003B8E"/>
                </a:solidFill>
              </a:defRPr>
            </a:lvl2pPr>
            <a:lvl3pPr>
              <a:defRPr sz="1200">
                <a:solidFill>
                  <a:srgbClr val="33892D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rgbClr val="F399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8714" y="267494"/>
            <a:ext cx="7129549" cy="72008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1165225" algn="l" defTabSz="1152000" rtl="0" eaLnBrk="1" latinLnBrk="0" hangingPunct="1">
              <a:spcBef>
                <a:spcPct val="0"/>
              </a:spcBef>
              <a:buNone/>
              <a:tabLst>
                <a:tab pos="1152000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indent="1165225" algn="l">
              <a:tabLst>
                <a:tab pos="714375" algn="l"/>
              </a:tabLst>
            </a:pPr>
            <a:r>
              <a:rPr lang="fr-FR" dirty="0" smtClean="0"/>
              <a:t>Titre de la slide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61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0" y="-7938"/>
            <a:ext cx="4070350" cy="51720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TITRE 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872496" y="979268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2424113" algn="l" defTabSz="2160000" rtl="0" eaLnBrk="1" latinLnBrk="0" hangingPunct="1">
              <a:spcBef>
                <a:spcPct val="0"/>
              </a:spcBef>
              <a:buNone/>
              <a:tabLst>
                <a:tab pos="2160000" algn="l"/>
              </a:tabLst>
              <a:defRPr lang="fr-FR" sz="2800" b="1" kern="1200" baseline="0" dirty="0" smtClean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algn="l"/>
            <a:r>
              <a:rPr lang="fr-FR" dirty="0" smtClean="0"/>
              <a:t>TITRE DE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52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679449" y="919780"/>
            <a:ext cx="3096000" cy="3312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10345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" y="-4763"/>
            <a:ext cx="1331640" cy="514826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300">
                <a:solidFill>
                  <a:srgbClr val="003B8E"/>
                </a:solidFill>
              </a:defRPr>
            </a:lvl2pPr>
            <a:lvl3pPr>
              <a:defRPr sz="1200">
                <a:solidFill>
                  <a:srgbClr val="33892D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rgbClr val="F399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8714" y="267494"/>
            <a:ext cx="7129549" cy="72008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0" indent="1165225" algn="l" defTabSz="1152000" rtl="0" eaLnBrk="1" latinLnBrk="0" hangingPunct="1">
              <a:spcBef>
                <a:spcPct val="0"/>
              </a:spcBef>
              <a:buNone/>
              <a:tabLst>
                <a:tab pos="1152000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0" lvl="0" indent="1165225" algn="l">
              <a:tabLst>
                <a:tab pos="714375" algn="l"/>
              </a:tabLst>
            </a:pPr>
            <a:r>
              <a:rPr lang="fr-FR" dirty="0" smtClean="0"/>
              <a:t>Titre de la slide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61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est la propriété de l’Andra.</a:t>
            </a:r>
          </a:p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ne peut être reproduit ou communiqué sans son autorisation expresse et préalable.</a:t>
            </a:r>
            <a:endParaRPr lang="fr-FR" sz="550" baseline="0" dirty="0"/>
          </a:p>
        </p:txBody>
      </p:sp>
      <p:pic>
        <p:nvPicPr>
          <p:cNvPr id="17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156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92" r:id="rId4"/>
    <p:sldLayoutId id="2147483693" r:id="rId5"/>
    <p:sldLayoutId id="214748369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est la propriété de l’Andra.</a:t>
            </a:r>
          </a:p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ne peut être reproduit ou communiqué sans son autorisation expresse et préalable.</a:t>
            </a:r>
            <a:endParaRPr lang="fr-FR" sz="550" baseline="0" dirty="0"/>
          </a:p>
        </p:txBody>
      </p:sp>
      <p:pic>
        <p:nvPicPr>
          <p:cNvPr id="1026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09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est la propriété de l’Andra.</a:t>
            </a:r>
          </a:p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ne peut être reproduit ou communiqué sans son autorisation expresse et préalable.</a:t>
            </a:r>
            <a:endParaRPr lang="fr-FR" sz="550" baseline="0" dirty="0"/>
          </a:p>
        </p:txBody>
      </p:sp>
      <p:pic>
        <p:nvPicPr>
          <p:cNvPr id="1026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78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est la propriété de l’Andra.</a:t>
            </a:r>
          </a:p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ne peut être reproduit ou communiqué sans son autorisation expresse et préalable.</a:t>
            </a:r>
            <a:endParaRPr lang="fr-FR" sz="550" baseline="0" dirty="0"/>
          </a:p>
        </p:txBody>
      </p:sp>
      <p:pic>
        <p:nvPicPr>
          <p:cNvPr id="1026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6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86" r:id="rId4"/>
    <p:sldLayoutId id="2147483687" r:id="rId5"/>
    <p:sldLayoutId id="214748368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est la propriété de l’Andra.</a:t>
            </a:r>
          </a:p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ne peut être reproduit ou communiqué sans son autorisation expresse et préalable.</a:t>
            </a:r>
            <a:endParaRPr lang="fr-FR" sz="550" baseline="0" dirty="0"/>
          </a:p>
        </p:txBody>
      </p:sp>
      <p:pic>
        <p:nvPicPr>
          <p:cNvPr id="1026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3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03648" y="4798913"/>
            <a:ext cx="1368152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est la propriété de l’Andra.</a:t>
            </a:r>
          </a:p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ne peut être reproduit ou communiqué sans son autorisation expresse et préalable.</a:t>
            </a:r>
            <a:endParaRPr lang="fr-FR" sz="550" baseline="0" dirty="0"/>
          </a:p>
        </p:txBody>
      </p:sp>
      <p:pic>
        <p:nvPicPr>
          <p:cNvPr id="1026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37944" y="-13281"/>
            <a:ext cx="1338512" cy="370297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558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est la propriété de l’Andra.</a:t>
            </a:r>
          </a:p>
          <a:p>
            <a:pPr indent="0" rtl="0"/>
            <a:r>
              <a:rPr lang="fr-FR" sz="5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ne peut être reproduit ou communiqué sans son autorisation expresse et préalable.</a:t>
            </a:r>
            <a:endParaRPr lang="fr-FR" sz="550" baseline="0" dirty="0"/>
          </a:p>
        </p:txBody>
      </p:sp>
      <p:pic>
        <p:nvPicPr>
          <p:cNvPr id="9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4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14480" y="53561"/>
            <a:ext cx="7077095" cy="535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51310"/>
            <a:ext cx="8334375" cy="364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Premier niveau de retrait</a:t>
            </a:r>
          </a:p>
          <a:p>
            <a:pPr lvl="2"/>
            <a:r>
              <a:rPr lang="fr-FR" dirty="0" smtClean="0"/>
              <a:t>Deuxième niveau de retrait</a:t>
            </a:r>
          </a:p>
          <a:p>
            <a:pPr lvl="3"/>
            <a:r>
              <a:rPr lang="fr-FR" dirty="0" smtClean="0"/>
              <a:t>Troisième niveau de retrait</a:t>
            </a:r>
          </a:p>
          <a:p>
            <a:pPr lvl="4"/>
            <a:r>
              <a:rPr lang="fr-FR" dirty="0" smtClean="0"/>
              <a:t>Quatrième niveau (à éviter)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3768" y="4840836"/>
            <a:ext cx="1388672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sz="488" b="1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jj mm aaaa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57224" y="4840836"/>
            <a:ext cx="1338512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sz="488" b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mtClean="0"/>
              <a:t>CMHM/IT/18-0116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010" y="4840836"/>
            <a:ext cx="519130" cy="273844"/>
          </a:xfrm>
          <a:prstGeom prst="rect">
            <a:avLst/>
          </a:prstGeom>
        </p:spPr>
        <p:txBody>
          <a:bodyPr anchor="ctr" anchorCtr="0"/>
          <a:lstStyle>
            <a:lvl1pPr algn="l">
              <a:defRPr sz="525" b="1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45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spcBef>
          <a:spcPct val="0"/>
        </a:spcBef>
        <a:buNone/>
        <a:tabLst>
          <a:tab pos="535781" algn="l"/>
        </a:tabLst>
        <a:defRPr sz="1575" kern="1200">
          <a:solidFill>
            <a:schemeClr val="bg1"/>
          </a:solidFill>
          <a:latin typeface="Lucida Sans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1350"/>
        </a:spcBef>
        <a:spcAft>
          <a:spcPts val="0"/>
        </a:spcAft>
        <a:buFont typeface="Arial" pitchFamily="34" charset="0"/>
        <a:buNone/>
        <a:defRPr sz="1500" b="1" kern="1200">
          <a:solidFill>
            <a:srgbClr val="003B8E"/>
          </a:solidFill>
          <a:latin typeface="Lucida Sans" pitchFamily="34" charset="0"/>
          <a:ea typeface="+mn-ea"/>
          <a:cs typeface="+mn-cs"/>
        </a:defRPr>
      </a:lvl1pPr>
      <a:lvl2pPr marL="272654" indent="-213300" algn="l" defTabSz="685800" rtl="0" eaLnBrk="1" latinLnBrk="0" hangingPunct="1">
        <a:spcBef>
          <a:spcPts val="450"/>
        </a:spcBef>
        <a:buSzPct val="100000"/>
        <a:buFontTx/>
        <a:buBlip>
          <a:blip r:embed="rId7"/>
        </a:buBlip>
        <a:defRPr sz="1350" kern="1200">
          <a:solidFill>
            <a:srgbClr val="C40098"/>
          </a:solidFill>
          <a:latin typeface="Lucida Sans" pitchFamily="34" charset="0"/>
          <a:ea typeface="+mn-ea"/>
          <a:cs typeface="+mn-cs"/>
        </a:defRPr>
      </a:lvl2pPr>
      <a:lvl3pPr marL="603647" indent="-199800" algn="l" defTabSz="685800" rtl="0" eaLnBrk="1" latinLnBrk="0" hangingPunct="1">
        <a:spcBef>
          <a:spcPts val="300"/>
        </a:spcBef>
        <a:buSzPct val="85000"/>
        <a:buFontTx/>
        <a:buBlip>
          <a:blip r:embed="rId8"/>
        </a:buBlip>
        <a:defRPr sz="1275" kern="1200">
          <a:solidFill>
            <a:srgbClr val="33892D"/>
          </a:solidFill>
          <a:latin typeface="Lucida Sans" pitchFamily="34" charset="0"/>
          <a:ea typeface="+mn-ea"/>
          <a:cs typeface="+mn-cs"/>
        </a:defRPr>
      </a:lvl3pPr>
      <a:lvl4pPr marL="1146572" indent="-141685" algn="l" defTabSz="685800" rtl="0" eaLnBrk="1" latinLnBrk="0" hangingPunct="1">
        <a:spcBef>
          <a:spcPts val="225"/>
        </a:spcBef>
        <a:buSzPct val="80000"/>
        <a:buFontTx/>
        <a:buBlip>
          <a:blip r:embed="rId9"/>
        </a:buBlip>
        <a:defRPr sz="1200" b="0" i="0" kern="1200">
          <a:solidFill>
            <a:srgbClr val="F39900"/>
          </a:solidFill>
          <a:latin typeface="Lucida Sans" pitchFamily="34" charset="0"/>
          <a:ea typeface="+mn-ea"/>
          <a:cs typeface="+mn-cs"/>
        </a:defRPr>
      </a:lvl4pPr>
      <a:lvl5pPr marL="1543050" indent="-118800" algn="l" defTabSz="685800" rtl="0" eaLnBrk="1" latinLnBrk="0" hangingPunct="1">
        <a:spcBef>
          <a:spcPct val="20000"/>
        </a:spcBef>
        <a:buFont typeface="Arial" pitchFamily="34" charset="0"/>
        <a:buChar char="»"/>
        <a:defRPr sz="1050" i="1" kern="120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209"/>
          <a:stretch>
            <a:fillRect/>
          </a:stretch>
        </p:blipFill>
        <p:spPr>
          <a:xfrm flipH="1">
            <a:off x="0" y="-7938"/>
            <a:ext cx="4070350" cy="517207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72496" y="627534"/>
            <a:ext cx="7164000" cy="1611734"/>
          </a:xfrm>
        </p:spPr>
        <p:txBody>
          <a:bodyPr>
            <a:normAutofit/>
          </a:bodyPr>
          <a:lstStyle/>
          <a:p>
            <a:pPr marL="2419350" indent="4763">
              <a:tabLst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Concertation liaisons intersites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22 novembre 2018</a:t>
            </a:r>
            <a:r>
              <a:rPr lang="fr-FR" sz="2000" dirty="0"/>
              <a:t>	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sz="500" dirty="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4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>
          <a:xfrm>
            <a:off x="1" y="-4762"/>
            <a:ext cx="1331913" cy="5148263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7668344" y="-4762"/>
            <a:ext cx="1338261" cy="369888"/>
          </a:xfrm>
        </p:spPr>
        <p:txBody>
          <a:bodyPr/>
          <a:lstStyle/>
          <a:p>
            <a:pPr algn="ctr"/>
            <a:r>
              <a:rPr lang="fr-FR" sz="500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CMHM/IT/18-0116</a:t>
            </a:r>
            <a:endParaRPr lang="fr-FR" dirty="0">
              <a:latin typeface="Lucida Sans" panose="020B0602030504020204" pitchFamily="34" charset="0"/>
            </a:endParaRPr>
          </a:p>
        </p:txBody>
      </p:sp>
      <p:pic>
        <p:nvPicPr>
          <p:cNvPr id="13" name="Picture 2" descr="P:\AT\CT260020.CIGEO\6-Conception\63-En cours\04 - APD\6. Fiches de Modifications\FM113 - Liaison Intersite\! production\QAUPE\CARTES\! JPEG\CIGEO-QAUPE-TracéD1 avec VA_CAR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08" y="25819"/>
            <a:ext cx="4032448" cy="50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23165" y="483518"/>
            <a:ext cx="25667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latin typeface="Lucida Sans" panose="020B0602030504020204" pitchFamily="34" charset="0"/>
              </a:rPr>
              <a:t>Tracé présenté </a:t>
            </a:r>
          </a:p>
          <a:p>
            <a:pPr algn="ctr"/>
            <a:r>
              <a:rPr lang="fr-FR" sz="1600" dirty="0" smtClean="0">
                <a:latin typeface="Lucida Sans" panose="020B0602030504020204" pitchFamily="34" charset="0"/>
              </a:rPr>
              <a:t>à la réunion de partage </a:t>
            </a:r>
          </a:p>
          <a:p>
            <a:pPr algn="ctr"/>
            <a:r>
              <a:rPr lang="fr-FR" sz="1600" dirty="0" smtClean="0">
                <a:latin typeface="Lucida Sans" panose="020B0602030504020204" pitchFamily="34" charset="0"/>
              </a:rPr>
              <a:t>du 10 octobre 2018</a:t>
            </a:r>
            <a:endParaRPr lang="fr-FR" sz="1600" dirty="0">
              <a:latin typeface="Lucida Sans" panose="020B0602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388137"/>
            <a:ext cx="238107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3075805"/>
            <a:ext cx="3378149" cy="12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/>
      </p:pic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422699" y="1059583"/>
            <a:ext cx="7632700" cy="4320480"/>
          </a:xfrm>
        </p:spPr>
        <p:txBody>
          <a:bodyPr/>
          <a:lstStyle/>
          <a:p>
            <a:pPr marL="0" lvl="1" indent="0">
              <a:buNone/>
            </a:pPr>
            <a:endParaRPr lang="fr-FR" sz="1401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fr-FR" sz="1401" dirty="0">
              <a:solidFill>
                <a:schemeClr val="tx1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44832" y="262330"/>
            <a:ext cx="8100000" cy="725244"/>
          </a:xfrm>
        </p:spPr>
        <p:txBody>
          <a:bodyPr>
            <a:noAutofit/>
          </a:bodyPr>
          <a:lstStyle/>
          <a:p>
            <a:pPr>
              <a:tabLst>
                <a:tab pos="1150953" algn="l"/>
              </a:tabLst>
            </a:pPr>
            <a:r>
              <a:rPr lang="fr-FR" sz="1800" b="1" dirty="0"/>
              <a:t>Transports – Liaison </a:t>
            </a:r>
            <a:r>
              <a:rPr lang="fr-FR" sz="1800" b="1" dirty="0" smtClean="0"/>
              <a:t>intersites </a:t>
            </a:r>
            <a:br>
              <a:rPr lang="fr-FR" sz="1800" b="1" dirty="0" smtClean="0"/>
            </a:br>
            <a:r>
              <a:rPr lang="fr-FR" sz="1800" b="1" dirty="0"/>
              <a:t>P</a:t>
            </a:r>
            <a:r>
              <a:rPr lang="fr-FR" sz="1800" b="1" dirty="0" smtClean="0"/>
              <a:t>oints d’attention présentés à la réunion de partage 10 octobre 2018</a:t>
            </a:r>
            <a:endParaRPr lang="fr-FR" sz="18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sz="500" dirty="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20244" y="1242465"/>
            <a:ext cx="7400228" cy="341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895361" algn="l"/>
              </a:tabLst>
            </a:pPr>
            <a:r>
              <a:rPr lang="fr-FR" sz="1801" dirty="0">
                <a:solidFill>
                  <a:srgbClr val="003B8E"/>
                </a:solidFill>
              </a:rPr>
              <a:t>Les propositions de rétablissement des chemins </a:t>
            </a:r>
            <a:r>
              <a:rPr lang="fr-FR" sz="1801" dirty="0" smtClean="0">
                <a:solidFill>
                  <a:srgbClr val="003B8E"/>
                </a:solidFill>
              </a:rPr>
              <a:t>agricoles </a:t>
            </a:r>
            <a:r>
              <a:rPr lang="fr-FR" sz="1801" dirty="0">
                <a:solidFill>
                  <a:srgbClr val="003B8E"/>
                </a:solidFill>
              </a:rPr>
              <a:t>qui interceptent la liaison intersites de l’Andra sont </a:t>
            </a:r>
            <a:r>
              <a:rPr lang="fr-FR" sz="1801" dirty="0" smtClean="0">
                <a:solidFill>
                  <a:srgbClr val="003B8E"/>
                </a:solidFill>
              </a:rPr>
              <a:t>partagées.</a:t>
            </a:r>
          </a:p>
          <a:p>
            <a:pPr algn="just">
              <a:tabLst>
                <a:tab pos="895361" algn="l"/>
              </a:tabLst>
            </a:pPr>
            <a:endParaRPr lang="fr-FR" sz="1801" dirty="0">
              <a:solidFill>
                <a:srgbClr val="003B8E"/>
              </a:solidFill>
            </a:endParaRPr>
          </a:p>
          <a:p>
            <a:pPr algn="just">
              <a:tabLst>
                <a:tab pos="895361" algn="l"/>
              </a:tabLst>
            </a:pPr>
            <a:r>
              <a:rPr lang="fr-FR" sz="1801" dirty="0" smtClean="0">
                <a:solidFill>
                  <a:srgbClr val="003B8E"/>
                </a:solidFill>
              </a:rPr>
              <a:t>Trois </a:t>
            </a:r>
            <a:r>
              <a:rPr lang="fr-FR" sz="1801" dirty="0">
                <a:solidFill>
                  <a:srgbClr val="003B8E"/>
                </a:solidFill>
              </a:rPr>
              <a:t>ouvrages dénivelés sont à prévoir au niveau de la </a:t>
            </a:r>
            <a:r>
              <a:rPr lang="fr-FR" sz="1801" dirty="0" smtClean="0">
                <a:solidFill>
                  <a:srgbClr val="003B8E"/>
                </a:solidFill>
              </a:rPr>
              <a:t>RD960, la RD132 </a:t>
            </a:r>
            <a:r>
              <a:rPr lang="fr-FR" sz="1801" dirty="0">
                <a:solidFill>
                  <a:srgbClr val="003B8E"/>
                </a:solidFill>
              </a:rPr>
              <a:t>et au niveau du chemin rural dit de Bure à Bonnet, notamment pour des aspects de sécurité routière et d’insertion paysagère</a:t>
            </a:r>
            <a:r>
              <a:rPr lang="fr-FR" sz="1801" dirty="0" smtClean="0">
                <a:solidFill>
                  <a:srgbClr val="003B8E"/>
                </a:solidFill>
              </a:rPr>
              <a:t>.</a:t>
            </a:r>
          </a:p>
          <a:p>
            <a:pPr algn="just">
              <a:tabLst>
                <a:tab pos="895361" algn="l"/>
              </a:tabLst>
            </a:pPr>
            <a:endParaRPr lang="fr-FR" sz="1801" dirty="0">
              <a:solidFill>
                <a:srgbClr val="003B8E"/>
              </a:solidFill>
            </a:endParaRPr>
          </a:p>
          <a:p>
            <a:pPr algn="just">
              <a:tabLst>
                <a:tab pos="895361" algn="l"/>
              </a:tabLst>
            </a:pPr>
            <a:r>
              <a:rPr lang="fr-FR" sz="1801" dirty="0">
                <a:solidFill>
                  <a:srgbClr val="003B8E"/>
                </a:solidFill>
              </a:rPr>
              <a:t>La création d’une piste cyclable le long de la desserte routière VL </a:t>
            </a:r>
            <a:r>
              <a:rPr lang="fr-FR" sz="1801" dirty="0" smtClean="0">
                <a:solidFill>
                  <a:srgbClr val="003B8E"/>
                </a:solidFill>
              </a:rPr>
              <a:t>n’est pas indispensable mais peut être réalisée.</a:t>
            </a:r>
          </a:p>
          <a:p>
            <a:pPr algn="just">
              <a:tabLst>
                <a:tab pos="895361" algn="l"/>
              </a:tabLst>
            </a:pPr>
            <a:endParaRPr lang="fr-FR" sz="1801" dirty="0">
              <a:solidFill>
                <a:srgbClr val="003B8E"/>
              </a:solidFill>
            </a:endParaRPr>
          </a:p>
          <a:p>
            <a:pPr algn="just">
              <a:tabLst>
                <a:tab pos="895361" algn="l"/>
              </a:tabLst>
            </a:pPr>
            <a:r>
              <a:rPr lang="fr-FR" sz="1801" dirty="0">
                <a:solidFill>
                  <a:srgbClr val="003B8E"/>
                </a:solidFill>
              </a:rPr>
              <a:t>Une visite de terrain est nécessaire pour mieux appréhender les </a:t>
            </a:r>
            <a:r>
              <a:rPr lang="fr-FR" sz="1801" dirty="0" smtClean="0">
                <a:solidFill>
                  <a:srgbClr val="003B8E"/>
                </a:solidFill>
              </a:rPr>
              <a:t>rétablissements.</a:t>
            </a:r>
            <a:endParaRPr lang="fr-FR" sz="1801" dirty="0"/>
          </a:p>
        </p:txBody>
      </p:sp>
    </p:spTree>
    <p:extLst>
      <p:ext uri="{BB962C8B-B14F-4D97-AF65-F5344CB8AC3E}">
        <p14:creationId xmlns:p14="http://schemas.microsoft.com/office/powerpoint/2010/main" val="8972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la suite technique, l’Andra propose de :</a:t>
            </a:r>
          </a:p>
          <a:p>
            <a:pPr lvl="1">
              <a:spcBef>
                <a:spcPts val="601"/>
              </a:spcBef>
              <a:spcAft>
                <a:spcPts val="601"/>
              </a:spcAft>
              <a:tabLst>
                <a:tab pos="895361" algn="l"/>
              </a:tabLst>
            </a:pPr>
            <a:r>
              <a:rPr lang="fr-FR" dirty="0">
                <a:sym typeface="Wingdings" panose="05000000000000000000" pitchFamily="2" charset="2"/>
              </a:rPr>
              <a:t>Poursuivre les études APS sur la base des rétablissements proposés en les </a:t>
            </a:r>
            <a:r>
              <a:rPr lang="fr-FR" dirty="0" smtClean="0">
                <a:sym typeface="Wingdings" panose="05000000000000000000" pitchFamily="2" charset="2"/>
              </a:rPr>
              <a:t>optimisant ;</a:t>
            </a:r>
            <a:endParaRPr lang="fr-FR" dirty="0">
              <a:sym typeface="Wingdings" panose="05000000000000000000" pitchFamily="2" charset="2"/>
            </a:endParaRPr>
          </a:p>
          <a:p>
            <a:pPr lvl="1">
              <a:spcBef>
                <a:spcPts val="601"/>
              </a:spcBef>
              <a:spcAft>
                <a:spcPts val="601"/>
              </a:spcAft>
              <a:tabLst>
                <a:tab pos="895361" algn="l"/>
              </a:tabLst>
            </a:pPr>
            <a:r>
              <a:rPr lang="fr-FR" dirty="0">
                <a:sym typeface="Wingdings" panose="05000000000000000000" pitchFamily="2" charset="2"/>
              </a:rPr>
              <a:t>Poursuivre les études APS sur la base des rétablissements avec </a:t>
            </a:r>
            <a:r>
              <a:rPr lang="fr-FR" dirty="0" smtClean="0">
                <a:sym typeface="Wingdings" panose="05000000000000000000" pitchFamily="2" charset="2"/>
              </a:rPr>
              <a:t>les ouvrages </a:t>
            </a:r>
            <a:r>
              <a:rPr lang="fr-FR" dirty="0">
                <a:sym typeface="Wingdings" panose="05000000000000000000" pitchFamily="2" charset="2"/>
              </a:rPr>
              <a:t>d’art (soit 3 ouvrages au total</a:t>
            </a:r>
            <a:r>
              <a:rPr lang="fr-FR" dirty="0" smtClean="0">
                <a:sym typeface="Wingdings" panose="05000000000000000000" pitchFamily="2" charset="2"/>
              </a:rPr>
              <a:t>) ;</a:t>
            </a:r>
            <a:endParaRPr lang="fr-FR" dirty="0">
              <a:sym typeface="Wingdings" panose="05000000000000000000" pitchFamily="2" charset="2"/>
            </a:endParaRPr>
          </a:p>
          <a:p>
            <a:pPr lvl="1">
              <a:spcBef>
                <a:spcPts val="601"/>
              </a:spcBef>
              <a:spcAft>
                <a:spcPts val="601"/>
              </a:spcAft>
              <a:tabLst>
                <a:tab pos="895361" algn="l"/>
              </a:tabLst>
            </a:pPr>
            <a:r>
              <a:rPr lang="fr-FR" dirty="0">
                <a:sym typeface="Wingdings" panose="05000000000000000000" pitchFamily="2" charset="2"/>
              </a:rPr>
              <a:t>D’intégrer en phase études APS une bande d’1 m de part et d’autre de la chaussée de la voie publique VL dédiée à la circulation des </a:t>
            </a:r>
            <a:r>
              <a:rPr lang="fr-FR" dirty="0" smtClean="0">
                <a:sym typeface="Wingdings" panose="05000000000000000000" pitchFamily="2" charset="2"/>
              </a:rPr>
              <a:t>vélos ;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Prévoir une visite de terrain pour conforter les </a:t>
            </a:r>
            <a:r>
              <a:rPr lang="fr-FR" dirty="0" smtClean="0">
                <a:sym typeface="Wingdings" panose="05000000000000000000" pitchFamily="2" charset="2"/>
              </a:rPr>
              <a:t>choix</a:t>
            </a:r>
            <a:endParaRPr lang="fr-FR" sz="1900" dirty="0">
              <a:solidFill>
                <a:srgbClr val="003B8E"/>
              </a:solidFill>
            </a:endParaRPr>
          </a:p>
          <a:p>
            <a:r>
              <a:rPr lang="fr-FR" dirty="0"/>
              <a:t>Pour le dossier DUP :</a:t>
            </a:r>
          </a:p>
          <a:p>
            <a:pPr lvl="1">
              <a:spcBef>
                <a:spcPts val="601"/>
              </a:spcBef>
              <a:spcAft>
                <a:spcPts val="601"/>
              </a:spcAft>
              <a:tabLst>
                <a:tab pos="895361" algn="l"/>
              </a:tabLst>
            </a:pPr>
            <a:r>
              <a:rPr lang="fr-FR" dirty="0">
                <a:sym typeface="Wingdings" panose="05000000000000000000" pitchFamily="2" charset="2"/>
              </a:rPr>
              <a:t>Des rétablissements qui interceptent la liaison </a:t>
            </a:r>
            <a:r>
              <a:rPr lang="fr-FR" dirty="0" smtClean="0">
                <a:sym typeface="Wingdings" panose="05000000000000000000" pitchFamily="2" charset="2"/>
              </a:rPr>
              <a:t>intersites ;</a:t>
            </a:r>
            <a:endParaRPr lang="fr-FR" dirty="0">
              <a:sym typeface="Wingdings" panose="05000000000000000000" pitchFamily="2" charset="2"/>
            </a:endParaRPr>
          </a:p>
          <a:p>
            <a:pPr lvl="1">
              <a:spcBef>
                <a:spcPts val="601"/>
              </a:spcBef>
              <a:spcAft>
                <a:spcPts val="601"/>
              </a:spcAft>
              <a:tabLst>
                <a:tab pos="895361" algn="l"/>
              </a:tabLst>
            </a:pPr>
            <a:r>
              <a:rPr lang="fr-FR" dirty="0">
                <a:sym typeface="Wingdings" panose="05000000000000000000" pitchFamily="2" charset="2"/>
              </a:rPr>
              <a:t>Des ouvrages </a:t>
            </a:r>
            <a:r>
              <a:rPr lang="fr-FR" dirty="0" smtClean="0">
                <a:sym typeface="Wingdings" panose="05000000000000000000" pitchFamily="2" charset="2"/>
              </a:rPr>
              <a:t>dénivelés ;</a:t>
            </a:r>
            <a:endParaRPr lang="fr-FR" dirty="0">
              <a:sym typeface="Wingdings" panose="05000000000000000000" pitchFamily="2" charset="2"/>
            </a:endParaRPr>
          </a:p>
          <a:p>
            <a:pPr lvl="1">
              <a:spcBef>
                <a:spcPts val="601"/>
              </a:spcBef>
              <a:spcAft>
                <a:spcPts val="601"/>
              </a:spcAft>
              <a:tabLst>
                <a:tab pos="895361" algn="l"/>
              </a:tabLst>
            </a:pPr>
            <a:r>
              <a:rPr lang="fr-FR" dirty="0">
                <a:sym typeface="Wingdings" panose="05000000000000000000" pitchFamily="2" charset="2"/>
              </a:rPr>
              <a:t>De la piste cyclable.</a:t>
            </a:r>
          </a:p>
          <a:p>
            <a:pPr indent="-285750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sz="500" dirty="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pic>
        <p:nvPicPr>
          <p:cNvPr id="6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/>
              <a:t>Transports - Liaison intersites</a:t>
            </a:r>
            <a:br>
              <a:rPr lang="fr-FR" sz="2400" b="1" dirty="0"/>
            </a:br>
            <a:r>
              <a:rPr lang="fr-FR" sz="2400" b="1" dirty="0"/>
              <a:t>	Les suites données par l’Andra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1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sz="500" dirty="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2728"/>
            <a:ext cx="2664296" cy="4887294"/>
          </a:xfrm>
          <a:prstGeom prst="rect">
            <a:avLst/>
          </a:prstGeom>
        </p:spPr>
      </p:pic>
      <p:pic>
        <p:nvPicPr>
          <p:cNvPr id="12" name="Espace réservé pour une image 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>
          <a:xfrm>
            <a:off x="1" y="-4763"/>
            <a:ext cx="1331640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5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Ouvrages de rétablissement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sz="500" dirty="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8" y="1436128"/>
            <a:ext cx="2997027" cy="2160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1436128"/>
            <a:ext cx="3327777" cy="2160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62" y="1086357"/>
            <a:ext cx="2270393" cy="2859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1174461" y="404507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RD960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471692" y="404492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RD132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969758" y="4044922"/>
            <a:ext cx="180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Chemin de Bure à Bonnet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76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Rétablissement RD </a:t>
            </a:r>
            <a:r>
              <a:rPr lang="fr-FR" dirty="0" smtClean="0"/>
              <a:t>132 (carrefour à niveau </a:t>
            </a:r>
            <a:r>
              <a:rPr lang="fr-FR" dirty="0" smtClean="0"/>
              <a:t>avec </a:t>
            </a:r>
            <a:r>
              <a:rPr lang="fr-FR" smtClean="0"/>
              <a:t>la voie </a:t>
            </a:r>
            <a:r>
              <a:rPr lang="fr-FR" smtClean="0"/>
              <a:t>VL </a:t>
            </a:r>
            <a:r>
              <a:rPr lang="fr-FR" dirty="0" smtClean="0"/>
              <a:t>de la LIS)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115616" y="1203598"/>
            <a:ext cx="6253700" cy="3447231"/>
            <a:chOff x="2062716" y="1169581"/>
            <a:chExt cx="8282763" cy="4561368"/>
          </a:xfrm>
        </p:grpSpPr>
        <p:sp>
          <p:nvSpPr>
            <p:cNvPr id="6" name="Rectangle 5"/>
            <p:cNvSpPr/>
            <p:nvPr/>
          </p:nvSpPr>
          <p:spPr>
            <a:xfrm>
              <a:off x="2062716" y="1169581"/>
              <a:ext cx="8282763" cy="4561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8526" y="2383132"/>
              <a:ext cx="7467600" cy="313372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4213820" y="1232367"/>
              <a:ext cx="3977010" cy="93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Solution de référence</a:t>
              </a:r>
            </a:p>
            <a:p>
              <a:r>
                <a:rPr lang="fr-FR" sz="2000" b="1" dirty="0" smtClean="0"/>
                <a:t>(Ouvrage d’art PL)</a:t>
              </a:r>
              <a:endParaRPr lang="fr-F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6430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lternative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sz="50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187624" y="1203598"/>
            <a:ext cx="6397716" cy="3447231"/>
            <a:chOff x="2062716" y="1169581"/>
            <a:chExt cx="8282763" cy="4561368"/>
          </a:xfrm>
        </p:grpSpPr>
        <p:sp>
          <p:nvSpPr>
            <p:cNvPr id="9" name="Rectangle 8"/>
            <p:cNvSpPr/>
            <p:nvPr/>
          </p:nvSpPr>
          <p:spPr>
            <a:xfrm>
              <a:off x="2062716" y="1169581"/>
              <a:ext cx="8282763" cy="4561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225807" y="1329069"/>
              <a:ext cx="5956578" cy="93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 smtClean="0"/>
                <a:t>Solution alternative</a:t>
              </a:r>
            </a:p>
            <a:p>
              <a:pPr algn="ctr"/>
              <a:r>
                <a:rPr lang="fr-FR" sz="2000" b="1" dirty="0" smtClean="0"/>
                <a:t>(Ouvrage d’art PL-convoyeur-VL)</a:t>
              </a:r>
              <a:endParaRPr lang="fr-FR" sz="2000" b="1" dirty="0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6875" y="2415247"/>
              <a:ext cx="5795580" cy="2974047"/>
            </a:xfrm>
            <a:prstGeom prst="rect">
              <a:avLst/>
            </a:prstGeom>
          </p:spPr>
        </p:pic>
        <p:sp>
          <p:nvSpPr>
            <p:cNvPr id="12" name="Forme libre 11"/>
            <p:cNvSpPr/>
            <p:nvPr/>
          </p:nvSpPr>
          <p:spPr>
            <a:xfrm>
              <a:off x="4169391" y="3657600"/>
              <a:ext cx="2176818" cy="348018"/>
            </a:xfrm>
            <a:custGeom>
              <a:avLst/>
              <a:gdLst>
                <a:gd name="connsiteX0" fmla="*/ 0 w 2176818"/>
                <a:gd name="connsiteY0" fmla="*/ 348018 h 348018"/>
                <a:gd name="connsiteX1" fmla="*/ 525439 w 2176818"/>
                <a:gd name="connsiteY1" fmla="*/ 102358 h 348018"/>
                <a:gd name="connsiteX2" fmla="*/ 1057702 w 2176818"/>
                <a:gd name="connsiteY2" fmla="*/ 109182 h 348018"/>
                <a:gd name="connsiteX3" fmla="*/ 2176818 w 2176818"/>
                <a:gd name="connsiteY3" fmla="*/ 0 h 348018"/>
                <a:gd name="connsiteX4" fmla="*/ 1883391 w 2176818"/>
                <a:gd name="connsiteY4" fmla="*/ 177421 h 348018"/>
                <a:gd name="connsiteX5" fmla="*/ 907576 w 2176818"/>
                <a:gd name="connsiteY5" fmla="*/ 232012 h 348018"/>
                <a:gd name="connsiteX6" fmla="*/ 504967 w 2176818"/>
                <a:gd name="connsiteY6" fmla="*/ 211540 h 348018"/>
                <a:gd name="connsiteX7" fmla="*/ 197893 w 2176818"/>
                <a:gd name="connsiteY7" fmla="*/ 348018 h 348018"/>
                <a:gd name="connsiteX0" fmla="*/ 0 w 2176818"/>
                <a:gd name="connsiteY0" fmla="*/ 348018 h 348018"/>
                <a:gd name="connsiteX1" fmla="*/ 525439 w 2176818"/>
                <a:gd name="connsiteY1" fmla="*/ 102358 h 348018"/>
                <a:gd name="connsiteX2" fmla="*/ 1057702 w 2176818"/>
                <a:gd name="connsiteY2" fmla="*/ 109182 h 348018"/>
                <a:gd name="connsiteX3" fmla="*/ 2176818 w 2176818"/>
                <a:gd name="connsiteY3" fmla="*/ 0 h 348018"/>
                <a:gd name="connsiteX4" fmla="*/ 2047164 w 2176818"/>
                <a:gd name="connsiteY4" fmla="*/ 122830 h 348018"/>
                <a:gd name="connsiteX5" fmla="*/ 907576 w 2176818"/>
                <a:gd name="connsiteY5" fmla="*/ 232012 h 348018"/>
                <a:gd name="connsiteX6" fmla="*/ 504967 w 2176818"/>
                <a:gd name="connsiteY6" fmla="*/ 211540 h 348018"/>
                <a:gd name="connsiteX7" fmla="*/ 197893 w 2176818"/>
                <a:gd name="connsiteY7" fmla="*/ 348018 h 348018"/>
                <a:gd name="connsiteX0" fmla="*/ 0 w 2176818"/>
                <a:gd name="connsiteY0" fmla="*/ 348018 h 348018"/>
                <a:gd name="connsiteX1" fmla="*/ 525439 w 2176818"/>
                <a:gd name="connsiteY1" fmla="*/ 102358 h 348018"/>
                <a:gd name="connsiteX2" fmla="*/ 1057702 w 2176818"/>
                <a:gd name="connsiteY2" fmla="*/ 109182 h 348018"/>
                <a:gd name="connsiteX3" fmla="*/ 2176818 w 2176818"/>
                <a:gd name="connsiteY3" fmla="*/ 0 h 348018"/>
                <a:gd name="connsiteX4" fmla="*/ 1972102 w 2176818"/>
                <a:gd name="connsiteY4" fmla="*/ 122830 h 348018"/>
                <a:gd name="connsiteX5" fmla="*/ 907576 w 2176818"/>
                <a:gd name="connsiteY5" fmla="*/ 232012 h 348018"/>
                <a:gd name="connsiteX6" fmla="*/ 504967 w 2176818"/>
                <a:gd name="connsiteY6" fmla="*/ 211540 h 348018"/>
                <a:gd name="connsiteX7" fmla="*/ 197893 w 2176818"/>
                <a:gd name="connsiteY7" fmla="*/ 348018 h 3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818" h="348018">
                  <a:moveTo>
                    <a:pt x="0" y="348018"/>
                  </a:moveTo>
                  <a:lnTo>
                    <a:pt x="525439" y="102358"/>
                  </a:lnTo>
                  <a:lnTo>
                    <a:pt x="1057702" y="109182"/>
                  </a:lnTo>
                  <a:lnTo>
                    <a:pt x="2176818" y="0"/>
                  </a:lnTo>
                  <a:lnTo>
                    <a:pt x="1972102" y="122830"/>
                  </a:lnTo>
                  <a:lnTo>
                    <a:pt x="907576" y="232012"/>
                  </a:lnTo>
                  <a:lnTo>
                    <a:pt x="504967" y="211540"/>
                  </a:lnTo>
                  <a:lnTo>
                    <a:pt x="197893" y="348018"/>
                  </a:lnTo>
                </a:path>
              </a:pathLst>
            </a:custGeom>
            <a:solidFill>
              <a:schemeClr val="accent4">
                <a:lumMod val="75000"/>
                <a:alpha val="56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1419" y="3069265"/>
              <a:ext cx="400050" cy="381000"/>
            </a:xfrm>
            <a:prstGeom prst="rect">
              <a:avLst/>
            </a:prstGeom>
          </p:spPr>
        </p:pic>
        <p:cxnSp>
          <p:nvCxnSpPr>
            <p:cNvPr id="14" name="Connecteur droit 13"/>
            <p:cNvCxnSpPr>
              <a:stCxn id="13" idx="2"/>
            </p:cNvCxnSpPr>
            <p:nvPr/>
          </p:nvCxnSpPr>
          <p:spPr>
            <a:xfrm>
              <a:off x="4451444" y="3450265"/>
              <a:ext cx="0" cy="45200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231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sz="500" dirty="0" smtClean="0">
                <a:solidFill>
                  <a:schemeClr val="tx1"/>
                </a:solidFill>
              </a:rPr>
              <a:t>CMHM/IT/18-0116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016"/>
            <a:ext cx="6360926" cy="44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06721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Andra - Sans photo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F39900"/>
      </a:accent1>
      <a:accent2>
        <a:srgbClr val="61B4E8"/>
      </a:accent2>
      <a:accent3>
        <a:srgbClr val="C40098"/>
      </a:accent3>
      <a:accent4>
        <a:srgbClr val="493829"/>
      </a:accent4>
      <a:accent5>
        <a:srgbClr val="B9D300"/>
      </a:accent5>
      <a:accent6>
        <a:srgbClr val="948683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Andra - Photo libre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F39900"/>
      </a:accent1>
      <a:accent2>
        <a:srgbClr val="61B4E8"/>
      </a:accent2>
      <a:accent3>
        <a:srgbClr val="C40098"/>
      </a:accent3>
      <a:accent4>
        <a:srgbClr val="493829"/>
      </a:accent4>
      <a:accent5>
        <a:srgbClr val="B9D300"/>
      </a:accent5>
      <a:accent6>
        <a:srgbClr val="948683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èle Andra - Photo 1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F39900"/>
      </a:accent1>
      <a:accent2>
        <a:srgbClr val="61B4E8"/>
      </a:accent2>
      <a:accent3>
        <a:srgbClr val="C40098"/>
      </a:accent3>
      <a:accent4>
        <a:srgbClr val="493829"/>
      </a:accent4>
      <a:accent5>
        <a:srgbClr val="B9D300"/>
      </a:accent5>
      <a:accent6>
        <a:srgbClr val="948683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èle Andra - Photo 2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F39900"/>
      </a:accent1>
      <a:accent2>
        <a:srgbClr val="61B4E8"/>
      </a:accent2>
      <a:accent3>
        <a:srgbClr val="C40098"/>
      </a:accent3>
      <a:accent4>
        <a:srgbClr val="493829"/>
      </a:accent4>
      <a:accent5>
        <a:srgbClr val="B9D300"/>
      </a:accent5>
      <a:accent6>
        <a:srgbClr val="948683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dèle Andra - Photo 3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F39900"/>
      </a:accent1>
      <a:accent2>
        <a:srgbClr val="61B4E8"/>
      </a:accent2>
      <a:accent3>
        <a:srgbClr val="C40098"/>
      </a:accent3>
      <a:accent4>
        <a:srgbClr val="493829"/>
      </a:accent4>
      <a:accent5>
        <a:srgbClr val="B9D300"/>
      </a:accent5>
      <a:accent6>
        <a:srgbClr val="948683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dèle Andra - Photo 4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F39900"/>
      </a:accent1>
      <a:accent2>
        <a:srgbClr val="61B4E8"/>
      </a:accent2>
      <a:accent3>
        <a:srgbClr val="C40098"/>
      </a:accent3>
      <a:accent4>
        <a:srgbClr val="493829"/>
      </a:accent4>
      <a:accent5>
        <a:srgbClr val="B9D300"/>
      </a:accent5>
      <a:accent6>
        <a:srgbClr val="948683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0116_ANDRA345">
  <a:themeElements>
    <a:clrScheme name="Andra">
      <a:dk1>
        <a:sysClr val="windowText" lastClr="000000"/>
      </a:dk1>
      <a:lt1>
        <a:sysClr val="window" lastClr="FFFFFF"/>
      </a:lt1>
      <a:dk2>
        <a:srgbClr val="003B8E"/>
      </a:dk2>
      <a:lt2>
        <a:srgbClr val="FFFFFF"/>
      </a:lt2>
      <a:accent1>
        <a:srgbClr val="33892D"/>
      </a:accent1>
      <a:accent2>
        <a:srgbClr val="C40098"/>
      </a:accent2>
      <a:accent3>
        <a:srgbClr val="61B4E8"/>
      </a:accent3>
      <a:accent4>
        <a:srgbClr val="E20528"/>
      </a:accent4>
      <a:accent5>
        <a:srgbClr val="C40098"/>
      </a:accent5>
      <a:accent6>
        <a:srgbClr val="948683"/>
      </a:accent6>
      <a:hlink>
        <a:srgbClr val="003B8E"/>
      </a:hlink>
      <a:folHlink>
        <a:srgbClr val="C40098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B8E"/>
        </a:solidFill>
        <a:ln>
          <a:solidFill>
            <a:srgbClr val="003B8E"/>
          </a:solidFill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3B8E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rgbClr val="003B8E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</TotalTime>
  <Words>261</Words>
  <Application>Microsoft Office PowerPoint</Application>
  <PresentationFormat>Affichage à l'écran (16:9)</PresentationFormat>
  <Paragraphs>44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9</vt:i4>
      </vt:variant>
    </vt:vector>
  </HeadingPairs>
  <TitlesOfParts>
    <vt:vector size="22" baseType="lpstr">
      <vt:lpstr>Arial</vt:lpstr>
      <vt:lpstr>Calibri</vt:lpstr>
      <vt:lpstr>Courier New</vt:lpstr>
      <vt:lpstr>Lucida Sans</vt:lpstr>
      <vt:lpstr>Wingdings</vt:lpstr>
      <vt:lpstr>Modèle Andra - Sans photo</vt:lpstr>
      <vt:lpstr>Modèle Andra - Photo libre</vt:lpstr>
      <vt:lpstr>Modèle Andra - Photo 1</vt:lpstr>
      <vt:lpstr>Modèle Andra - Photo 2</vt:lpstr>
      <vt:lpstr>Modèle Andra - Photo 3</vt:lpstr>
      <vt:lpstr>Modèle Andra - Photo 4</vt:lpstr>
      <vt:lpstr>Thème Office</vt:lpstr>
      <vt:lpstr>140116_ANDRA345</vt:lpstr>
      <vt:lpstr> Concertation liaisons intersites  22 novembre 2018 </vt:lpstr>
      <vt:lpstr>Présentation PowerPoint</vt:lpstr>
      <vt:lpstr>Transports – Liaison intersites  Points d’attention présentés à la réunion de partage 10 octobre 2018</vt:lpstr>
      <vt:lpstr>Transports - Liaison intersites  Les suites données par l’Andra</vt:lpstr>
      <vt:lpstr>Présentation PowerPoint</vt:lpstr>
      <vt:lpstr>Ouvrages de rétablissement</vt:lpstr>
      <vt:lpstr>Rétablissement RD 132 (carrefour à niveau avec la voie VL de la LIS) </vt:lpstr>
      <vt:lpstr>Alternative</vt:lpstr>
      <vt:lpstr>Présentation PowerPoint</vt:lpstr>
    </vt:vector>
  </TitlesOfParts>
  <Company>ANDRA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ROZEE Emma</dc:creator>
  <cp:lastModifiedBy>MARCHAL Frédéric</cp:lastModifiedBy>
  <cp:revision>346</cp:revision>
  <cp:lastPrinted>2018-11-20T14:10:35Z</cp:lastPrinted>
  <dcterms:created xsi:type="dcterms:W3CDTF">2017-06-29T13:11:00Z</dcterms:created>
  <dcterms:modified xsi:type="dcterms:W3CDTF">2018-11-22T08:39:14Z</dcterms:modified>
</cp:coreProperties>
</file>